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5" r:id="rId51"/>
    <p:sldId id="306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6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5D00-400C-47E9-9B05-4B9066805D3F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1EF23-F3F2-4304-96A6-DE7F059B0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5D00-400C-47E9-9B05-4B9066805D3F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1EF23-F3F2-4304-96A6-DE7F059B0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5D00-400C-47E9-9B05-4B9066805D3F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1EF23-F3F2-4304-96A6-DE7F059B0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5D00-400C-47E9-9B05-4B9066805D3F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1EF23-F3F2-4304-96A6-DE7F059B0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5D00-400C-47E9-9B05-4B9066805D3F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1EF23-F3F2-4304-96A6-DE7F059B0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5D00-400C-47E9-9B05-4B9066805D3F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1EF23-F3F2-4304-96A6-DE7F059B0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5D00-400C-47E9-9B05-4B9066805D3F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1EF23-F3F2-4304-96A6-DE7F059B0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5D00-400C-47E9-9B05-4B9066805D3F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1EF23-F3F2-4304-96A6-DE7F059B0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5D00-400C-47E9-9B05-4B9066805D3F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1EF23-F3F2-4304-96A6-DE7F059B0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5D00-400C-47E9-9B05-4B9066805D3F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1EF23-F3F2-4304-96A6-DE7F059B0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D5D00-400C-47E9-9B05-4B9066805D3F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1EF23-F3F2-4304-96A6-DE7F059B068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D5D00-400C-47E9-9B05-4B9066805D3F}" type="datetimeFigureOut">
              <a:rPr lang="ru-RU" smtClean="0"/>
              <a:t>27.02.2017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1EF23-F3F2-4304-96A6-DE7F059B068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" name="Рисунок 19" descr="i (4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Рисунок 20" descr="logo-moya-semy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56760"/>
            <a:ext cx="9144000" cy="53444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00-0356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i (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304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3859f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7024"/>
            <a:ext cx="9144000" cy="690502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5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1987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34159-b5468-46558935-m750x740-ub727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67059894_1393922736-1024x6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3668" y="0"/>
            <a:ext cx="92313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 (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172"/>
            <a:ext cx="9144000" cy="690634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352904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67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829_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4" y="0"/>
            <a:ext cx="912663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 (1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1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20"/>
            <a:ext cx="9144000" cy="683276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7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0135" y="0"/>
            <a:ext cx="91941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1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65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1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93" y="0"/>
            <a:ext cx="91306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0r8l4m9enkb84vvy4s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1134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 (1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994"/>
            <a:ext cx="9144000" cy="687398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79ef00527a7ef5718d6c45f5ef442b8d_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50" y="0"/>
            <a:ext cx="91339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08131_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2971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2361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3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3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3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ad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194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maly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live_photo168169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981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mozhno-li-kupit-kvartiru-na-materinskiy-kapital-768x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2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64c8eb4690a0cfd22adb740c55bec7d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35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71392" y="188640"/>
            <a:ext cx="54726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omic Sans MS" pitchFamily="66" charset="0"/>
              </a:rPr>
              <a:t>По-настоящему </a:t>
            </a:r>
            <a:r>
              <a:rPr lang="ru-RU" sz="3200" b="1" dirty="0">
                <a:latin typeface="Comic Sans MS" pitchFamily="66" charset="0"/>
              </a:rPr>
              <a:t>счастлив тот человек</a:t>
            </a:r>
            <a:r>
              <a:rPr lang="ru-RU" sz="3200" b="1" dirty="0" smtClean="0">
                <a:latin typeface="Comic Sans MS" pitchFamily="66" charset="0"/>
              </a:rPr>
              <a:t>,</a:t>
            </a:r>
          </a:p>
          <a:p>
            <a:r>
              <a:rPr lang="ru-RU" sz="3200" b="1" dirty="0" smtClean="0">
                <a:latin typeface="Comic Sans MS" pitchFamily="66" charset="0"/>
              </a:rPr>
              <a:t>который </a:t>
            </a:r>
            <a:r>
              <a:rPr lang="ru-RU" sz="3200" b="1" dirty="0">
                <a:latin typeface="Comic Sans MS" pitchFamily="66" charset="0"/>
              </a:rPr>
              <a:t>счастлив в своей </a:t>
            </a:r>
            <a:r>
              <a:rPr lang="ru-RU" sz="3200" b="1" dirty="0" smtClean="0">
                <a:latin typeface="Comic Sans MS" pitchFamily="66" charset="0"/>
              </a:rPr>
              <a:t>семье,</a:t>
            </a:r>
          </a:p>
          <a:p>
            <a:r>
              <a:rPr lang="ru-RU" sz="3200" b="1" dirty="0" smtClean="0">
                <a:latin typeface="Comic Sans MS" pitchFamily="66" charset="0"/>
              </a:rPr>
              <a:t>в  </a:t>
            </a:r>
            <a:r>
              <a:rPr lang="ru-RU" sz="3200" b="1" dirty="0">
                <a:latin typeface="Comic Sans MS" pitchFamily="66" charset="0"/>
              </a:rPr>
              <a:t>своём </a:t>
            </a:r>
            <a:r>
              <a:rPr lang="ru-RU" sz="3200" b="1" dirty="0" smtClean="0">
                <a:latin typeface="Comic Sans MS" pitchFamily="66" charset="0"/>
              </a:rPr>
              <a:t>доме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2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4834_1_900x600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800ximg_8343-1-22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2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" y="0"/>
            <a:ext cx="908685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2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79" y="0"/>
            <a:ext cx="910624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tree31s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92" y="0"/>
            <a:ext cx="90798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3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 (3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91085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i (37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374" y="0"/>
            <a:ext cx="90552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2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1254"/>
            <a:ext cx="9144000" cy="679549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976533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etskie-komnaty-dlya-dvuh-malchikov-23514-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i-rusia-terdapat-salah-satu-tren-terbaru-penghilang-stress-_151017114750-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42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9507928767830814_fa8a14a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720"/>
            <a:ext cx="9144000" cy="676656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ROthYFz5Lm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mini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491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267705730_14ch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6357231728691489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44aadc03ca5b345b60440b959d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70738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4255" y="0"/>
            <a:ext cx="91925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29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 (4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110" y="0"/>
            <a:ext cx="921702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4-2938-497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Анон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25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art-красивые-картинки-Fantasy-Tinker-Bell-1310525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456302938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emograf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60" y="0"/>
            <a:ext cx="90616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011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15</Words>
  <Application>Microsoft Office PowerPoint</Application>
  <PresentationFormat>Экран (4:3)</PresentationFormat>
  <Paragraphs>3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18</cp:revision>
  <dcterms:created xsi:type="dcterms:W3CDTF">2017-02-27T13:12:56Z</dcterms:created>
  <dcterms:modified xsi:type="dcterms:W3CDTF">2017-02-27T16:02:43Z</dcterms:modified>
</cp:coreProperties>
</file>